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FDEE-6BE8-48A7-80CF-44D397C0A58B}" type="datetimeFigureOut">
              <a:rPr lang="en-GB" smtClean="0"/>
              <a:t>04/02/2016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61C24-4804-4CE3-B9D9-B4AF97C56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424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FDEE-6BE8-48A7-80CF-44D397C0A58B}" type="datetimeFigureOut">
              <a:rPr lang="en-GB" smtClean="0"/>
              <a:t>04/02/2016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61C24-4804-4CE3-B9D9-B4AF97C56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631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FDEE-6BE8-48A7-80CF-44D397C0A58B}" type="datetimeFigureOut">
              <a:rPr lang="en-GB" smtClean="0"/>
              <a:t>04/02/2016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61C24-4804-4CE3-B9D9-B4AF97C56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725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FDEE-6BE8-48A7-80CF-44D397C0A58B}" type="datetimeFigureOut">
              <a:rPr lang="en-GB" smtClean="0"/>
              <a:t>04/02/2016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61C24-4804-4CE3-B9D9-B4AF97C56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900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FDEE-6BE8-48A7-80CF-44D397C0A58B}" type="datetimeFigureOut">
              <a:rPr lang="en-GB" smtClean="0"/>
              <a:t>04/02/2016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61C24-4804-4CE3-B9D9-B4AF97C56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521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FDEE-6BE8-48A7-80CF-44D397C0A58B}" type="datetimeFigureOut">
              <a:rPr lang="en-GB" smtClean="0"/>
              <a:t>04/02/2016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61C24-4804-4CE3-B9D9-B4AF97C56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284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FDEE-6BE8-48A7-80CF-44D397C0A58B}" type="datetimeFigureOut">
              <a:rPr lang="en-GB" smtClean="0"/>
              <a:t>04/02/2016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61C24-4804-4CE3-B9D9-B4AF97C56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013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FDEE-6BE8-48A7-80CF-44D397C0A58B}" type="datetimeFigureOut">
              <a:rPr lang="en-GB" smtClean="0"/>
              <a:t>04/02/2016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61C24-4804-4CE3-B9D9-B4AF97C56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05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FDEE-6BE8-48A7-80CF-44D397C0A58B}" type="datetimeFigureOut">
              <a:rPr lang="en-GB" smtClean="0"/>
              <a:t>04/02/2016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61C24-4804-4CE3-B9D9-B4AF97C56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487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FDEE-6BE8-48A7-80CF-44D397C0A58B}" type="datetimeFigureOut">
              <a:rPr lang="en-GB" smtClean="0"/>
              <a:t>04/02/2016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61C24-4804-4CE3-B9D9-B4AF97C56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967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FDEE-6BE8-48A7-80CF-44D397C0A58B}" type="datetimeFigureOut">
              <a:rPr lang="en-GB" smtClean="0"/>
              <a:t>04/02/2016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61C24-4804-4CE3-B9D9-B4AF97C56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303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1FDEE-6BE8-48A7-80CF-44D397C0A58B}" type="datetimeFigureOut">
              <a:rPr lang="en-GB" smtClean="0"/>
              <a:t>04/02/2016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61C24-4804-4CE3-B9D9-B4AF97C56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255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32" name="Picture 8" descr="F:\Marion_Island_photos\Jean0122.t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53114"/>
            <a:ext cx="8785853" cy="597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169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7" descr="F:\Marion_Island_photos\Jean0121.t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411705" cy="5719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282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6" descr="F:\Marion_Island_photos\Jean0120.t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7" y="332656"/>
            <a:ext cx="9105123" cy="6191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003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5" descr="F:\Marion_Island_photos\Jean0119.t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89718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4387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4" descr="F:\Marion_Island_photos\Jean0118.t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7" y="476672"/>
            <a:ext cx="9105123" cy="6191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302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F:\Marion_Island_photos\Jean0117.t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8575622" cy="583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008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 descr="F:\Marion_Island_photos\Jean0116.t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8532440" cy="580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14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CSIR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JLN @</dc:creator>
  <cp:lastModifiedBy>JLN @</cp:lastModifiedBy>
  <cp:revision>1</cp:revision>
  <dcterms:created xsi:type="dcterms:W3CDTF">2016-02-04T11:17:08Z</dcterms:created>
  <dcterms:modified xsi:type="dcterms:W3CDTF">2016-02-04T11:22:30Z</dcterms:modified>
</cp:coreProperties>
</file>