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photoAlbum layout="4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6E9FD-02E0-442B-B3E2-B35DB3A88CE0}" type="datetimeFigureOut">
              <a:rPr lang="en-ZA" smtClean="0"/>
              <a:t>2013/04/03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D6208-BE42-4F3F-86D2-73077B479983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SANAE IV </a:t>
            </a:r>
            <a:br>
              <a:rPr lang="en-US" dirty="0" smtClean="0"/>
            </a:br>
            <a:r>
              <a:rPr lang="en-US" dirty="0" smtClean="0"/>
              <a:t>First Trip</a:t>
            </a:r>
            <a:br>
              <a:rPr lang="en-US" dirty="0" smtClean="0"/>
            </a:br>
            <a:r>
              <a:rPr lang="en-US" dirty="0" smtClean="0"/>
              <a:t>December 1993 to February 1994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by </a:t>
            </a:r>
          </a:p>
          <a:p>
            <a:r>
              <a:rPr lang="en-ZA" dirty="0" smtClean="0"/>
              <a:t>Clive Davis </a:t>
            </a:r>
            <a:endParaRPr lang="en-Z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3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47688"/>
            <a:ext cx="4114800" cy="267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33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42925"/>
            <a:ext cx="4114800" cy="2684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34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0613"/>
            <a:ext cx="4114800" cy="2681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35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35375"/>
            <a:ext cx="4114800" cy="2671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3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39750"/>
            <a:ext cx="4114800" cy="269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37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46100"/>
            <a:ext cx="4114800" cy="267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38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2200"/>
            <a:ext cx="4114800" cy="267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39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40138"/>
            <a:ext cx="4114800" cy="2662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4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41338"/>
            <a:ext cx="4114800" cy="268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41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38163"/>
            <a:ext cx="4114800" cy="269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42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3788"/>
            <a:ext cx="4114800" cy="267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43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30613"/>
            <a:ext cx="4114800" cy="268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4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49275"/>
            <a:ext cx="4114800" cy="2671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4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46100"/>
            <a:ext cx="4114800" cy="267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46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0613"/>
            <a:ext cx="4114800" cy="268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47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27438"/>
            <a:ext cx="4114800" cy="2687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4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19113"/>
            <a:ext cx="4114800" cy="2732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49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38163"/>
            <a:ext cx="4114800" cy="269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50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84588"/>
            <a:ext cx="4114800" cy="257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51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63950"/>
            <a:ext cx="4114800" cy="2614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5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34988"/>
            <a:ext cx="4114800" cy="270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53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49275"/>
            <a:ext cx="4114800" cy="267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54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19500"/>
            <a:ext cx="4114800" cy="2703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55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27438"/>
            <a:ext cx="4114800" cy="2687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5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52450"/>
            <a:ext cx="411480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57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52450"/>
            <a:ext cx="4114800" cy="2665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58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27438"/>
            <a:ext cx="4114800" cy="268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59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21088"/>
            <a:ext cx="4114800" cy="270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6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39750"/>
            <a:ext cx="4114800" cy="269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61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50863"/>
            <a:ext cx="4114800" cy="2668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62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27438"/>
            <a:ext cx="4114800" cy="268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63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41725"/>
            <a:ext cx="4114800" cy="266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6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44513"/>
            <a:ext cx="4114800" cy="268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6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60388"/>
            <a:ext cx="4114800" cy="2649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66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03625"/>
            <a:ext cx="4114800" cy="2735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67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29025"/>
            <a:ext cx="4114800" cy="26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6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49275"/>
            <a:ext cx="4114800" cy="2671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69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49275"/>
            <a:ext cx="4114800" cy="267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70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27438"/>
            <a:ext cx="4114800" cy="268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71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35375"/>
            <a:ext cx="4114800" cy="2671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9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87375"/>
            <a:ext cx="4114800" cy="259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01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84200"/>
            <a:ext cx="4114800" cy="260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02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5375"/>
            <a:ext cx="4114800" cy="2671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03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43313"/>
            <a:ext cx="4114800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7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468438" y="457200"/>
            <a:ext cx="1862137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73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55625"/>
            <a:ext cx="4114800" cy="2659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74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43313"/>
            <a:ext cx="4114800" cy="2655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75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38550"/>
            <a:ext cx="4114800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7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65150"/>
            <a:ext cx="4114800" cy="264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77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57213"/>
            <a:ext cx="4114800" cy="2655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78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3788"/>
            <a:ext cx="4114800" cy="267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79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84588"/>
            <a:ext cx="4114800" cy="257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8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47688"/>
            <a:ext cx="4114800" cy="267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81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57213"/>
            <a:ext cx="4114800" cy="265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82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65538"/>
            <a:ext cx="4114800" cy="261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83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63950"/>
            <a:ext cx="4114800" cy="2614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8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79438"/>
            <a:ext cx="4114800" cy="261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8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79438"/>
            <a:ext cx="4114800" cy="261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86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79825"/>
            <a:ext cx="4114800" cy="258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87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44900"/>
            <a:ext cx="4114800" cy="265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8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66738"/>
            <a:ext cx="4114800" cy="263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89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69913"/>
            <a:ext cx="4114800" cy="2630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90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78238"/>
            <a:ext cx="4114800" cy="2586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91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65538"/>
            <a:ext cx="4114800" cy="2611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9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489075" y="457200"/>
            <a:ext cx="1820863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93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58800"/>
            <a:ext cx="4114800" cy="2652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94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44900"/>
            <a:ext cx="4114800" cy="265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95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70300"/>
            <a:ext cx="4114800" cy="2601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0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11175"/>
            <a:ext cx="4114800" cy="2747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0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47688"/>
            <a:ext cx="4114800" cy="267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06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25850"/>
            <a:ext cx="4114800" cy="269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07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33788"/>
            <a:ext cx="4114800" cy="267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0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60388"/>
            <a:ext cx="4114800" cy="265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09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82613"/>
            <a:ext cx="4114800" cy="260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10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444625" y="3543300"/>
            <a:ext cx="1909763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11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38550"/>
            <a:ext cx="4114800" cy="2665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1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50863"/>
            <a:ext cx="4114800" cy="2668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13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498475"/>
            <a:ext cx="4114800" cy="2773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14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3788"/>
            <a:ext cx="4114800" cy="267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15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54425"/>
            <a:ext cx="4114800" cy="263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1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36575"/>
            <a:ext cx="4114800" cy="2697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17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42925"/>
            <a:ext cx="4114800" cy="268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18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2200"/>
            <a:ext cx="4114800" cy="267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19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22675"/>
            <a:ext cx="4114800" cy="2697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2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39750"/>
            <a:ext cx="4114800" cy="2690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21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49275"/>
            <a:ext cx="4114800" cy="2671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22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3788"/>
            <a:ext cx="4114800" cy="267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23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5795963" y="3543300"/>
            <a:ext cx="1893887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2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42925"/>
            <a:ext cx="4114800" cy="2684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2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58800"/>
            <a:ext cx="4114800" cy="2652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26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5375"/>
            <a:ext cx="4114800" cy="267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27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5815013" y="3543300"/>
            <a:ext cx="1857375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nae 4 Trip1_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42900" y="536575"/>
            <a:ext cx="4114800" cy="269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Sanae 4 Trip1_29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86300" y="550863"/>
            <a:ext cx="4114800" cy="2668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anae 4 Trip1_30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342900" y="3632200"/>
            <a:ext cx="4114800" cy="2678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anae 4 Trip1_31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686300" y="3638550"/>
            <a:ext cx="4114800" cy="2665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On-screen Show (4:3)</PresentationFormat>
  <Paragraphs>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SANAE IV  First Trip December 1993 to February 1994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SANAE IV  First Trip December 1993 to February 1994</dc:title>
  <dc:creator> </dc:creator>
  <cp:lastModifiedBy> </cp:lastModifiedBy>
  <cp:revision>1</cp:revision>
  <dcterms:created xsi:type="dcterms:W3CDTF">2013-04-03T13:07:56Z</dcterms:created>
  <dcterms:modified xsi:type="dcterms:W3CDTF">2013-04-03T13:15:29Z</dcterms:modified>
</cp:coreProperties>
</file>